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057E47-47FD-464D-86AC-8751915ED523}" v="1" dt="2026-10-11T13:28:23.0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226" y="2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it Kumar" userId="5d466653d6e9d61f" providerId="LiveId" clId="{F62A2D75-D650-4011-ABD5-68A18D377461}"/>
    <pc:docChg chg="undo custSel modSld">
      <pc:chgData name="Amit Kumar" userId="5d466653d6e9d61f" providerId="LiveId" clId="{F62A2D75-D650-4011-ABD5-68A18D377461}" dt="2026-10-11T13:50:05.842" v="468" actId="207"/>
      <pc:docMkLst>
        <pc:docMk/>
      </pc:docMkLst>
      <pc:sldChg chg="modSp mod">
        <pc:chgData name="Amit Kumar" userId="5d466653d6e9d61f" providerId="LiveId" clId="{F62A2D75-D650-4011-ABD5-68A18D377461}" dt="2026-10-11T13:50:05.842" v="468" actId="207"/>
        <pc:sldMkLst>
          <pc:docMk/>
          <pc:sldMk cId="0" sldId="258"/>
        </pc:sldMkLst>
        <pc:spChg chg="mod">
          <ac:chgData name="Amit Kumar" userId="5d466653d6e9d61f" providerId="LiveId" clId="{F62A2D75-D650-4011-ABD5-68A18D377461}" dt="2026-10-11T13:50:05.842" v="468" actId="207"/>
          <ac:spMkLst>
            <pc:docMk/>
            <pc:sldMk cId="0" sldId="258"/>
            <ac:spMk id="2" creationId="{00000000-0000-0000-0000-000000000000}"/>
          </ac:spMkLst>
        </pc:spChg>
        <pc:spChg chg="mod">
          <ac:chgData name="Amit Kumar" userId="5d466653d6e9d61f" providerId="LiveId" clId="{F62A2D75-D650-4011-ABD5-68A18D377461}" dt="2026-10-11T13:35:27.584" v="359" actId="207"/>
          <ac:spMkLst>
            <pc:docMk/>
            <pc:sldMk cId="0" sldId="258"/>
            <ac:spMk id="5" creationId="{00000000-0000-0000-0000-000000000000}"/>
          </ac:spMkLst>
        </pc:spChg>
        <pc:spChg chg="mod">
          <ac:chgData name="Amit Kumar" userId="5d466653d6e9d61f" providerId="LiveId" clId="{F62A2D75-D650-4011-ABD5-68A18D377461}" dt="2026-10-11T13:43:10.532" v="366" actId="115"/>
          <ac:spMkLst>
            <pc:docMk/>
            <pc:sldMk cId="0" sldId="258"/>
            <ac:spMk id="6" creationId="{00000000-0000-0000-0000-000000000000}"/>
          </ac:spMkLst>
        </pc:spChg>
        <pc:spChg chg="mod">
          <ac:chgData name="Amit Kumar" userId="5d466653d6e9d61f" providerId="LiveId" clId="{F62A2D75-D650-4011-ABD5-68A18D377461}" dt="2026-10-11T13:48:31.495" v="395" actId="255"/>
          <ac:spMkLst>
            <pc:docMk/>
            <pc:sldMk cId="0" sldId="258"/>
            <ac:spMk id="7" creationId="{00000000-0000-0000-0000-000000000000}"/>
          </ac:spMkLst>
        </pc:spChg>
        <pc:spChg chg="mod">
          <ac:chgData name="Amit Kumar" userId="5d466653d6e9d61f" providerId="LiveId" clId="{F62A2D75-D650-4011-ABD5-68A18D377461}" dt="2026-10-11T13:47:01.069" v="385" actId="207"/>
          <ac:spMkLst>
            <pc:docMk/>
            <pc:sldMk cId="0" sldId="258"/>
            <ac:spMk id="8" creationId="{00000000-0000-0000-0000-000000000000}"/>
          </ac:spMkLst>
        </pc:spChg>
        <pc:spChg chg="mod">
          <ac:chgData name="Amit Kumar" userId="5d466653d6e9d61f" providerId="LiveId" clId="{F62A2D75-D650-4011-ABD5-68A18D377461}" dt="2026-10-11T13:33:58.440" v="63" actId="207"/>
          <ac:spMkLst>
            <pc:docMk/>
            <pc:sldMk cId="0" sldId="258"/>
            <ac:spMk id="9" creationId="{00000000-0000-0000-0000-000000000000}"/>
          </ac:spMkLst>
        </pc:spChg>
        <pc:spChg chg="mod">
          <ac:chgData name="Amit Kumar" userId="5d466653d6e9d61f" providerId="LiveId" clId="{F62A2D75-D650-4011-ABD5-68A18D377461}" dt="2026-10-11T13:48:23.876" v="394" actId="255"/>
          <ac:spMkLst>
            <pc:docMk/>
            <pc:sldMk cId="0" sldId="258"/>
            <ac:spMk id="11" creationId="{00000000-0000-0000-0000-000000000000}"/>
          </ac:spMkLst>
        </pc:spChg>
        <pc:spChg chg="mod">
          <ac:chgData name="Amit Kumar" userId="5d466653d6e9d61f" providerId="LiveId" clId="{F62A2D75-D650-4011-ABD5-68A18D377461}" dt="2026-10-11T13:48:50.255" v="397" actId="255"/>
          <ac:spMkLst>
            <pc:docMk/>
            <pc:sldMk cId="0" sldId="258"/>
            <ac:spMk id="12" creationId="{00000000-0000-0000-0000-000000000000}"/>
          </ac:spMkLst>
        </pc:spChg>
        <pc:spChg chg="mod">
          <ac:chgData name="Amit Kumar" userId="5d466653d6e9d61f" providerId="LiveId" clId="{F62A2D75-D650-4011-ABD5-68A18D377461}" dt="2026-10-11T13:34:05.393" v="91" actId="207"/>
          <ac:spMkLst>
            <pc:docMk/>
            <pc:sldMk cId="0" sldId="258"/>
            <ac:spMk id="13" creationId="{00000000-0000-0000-0000-000000000000}"/>
          </ac:spMkLst>
        </pc:spChg>
        <pc:spChg chg="mod">
          <ac:chgData name="Amit Kumar" userId="5d466653d6e9d61f" providerId="LiveId" clId="{F62A2D75-D650-4011-ABD5-68A18D377461}" dt="2026-10-11T13:48:18.237" v="393" actId="255"/>
          <ac:spMkLst>
            <pc:docMk/>
            <pc:sldMk cId="0" sldId="258"/>
            <ac:spMk id="15" creationId="{00000000-0000-0000-0000-000000000000}"/>
          </ac:spMkLst>
        </pc:spChg>
        <pc:spChg chg="mod">
          <ac:chgData name="Amit Kumar" userId="5d466653d6e9d61f" providerId="LiveId" clId="{F62A2D75-D650-4011-ABD5-68A18D377461}" dt="2026-10-11T13:47:10.565" v="386" actId="207"/>
          <ac:spMkLst>
            <pc:docMk/>
            <pc:sldMk cId="0" sldId="258"/>
            <ac:spMk id="16" creationId="{00000000-0000-0000-0000-000000000000}"/>
          </ac:spMkLst>
        </pc:spChg>
        <pc:spChg chg="mod">
          <ac:chgData name="Amit Kumar" userId="5d466653d6e9d61f" providerId="LiveId" clId="{F62A2D75-D650-4011-ABD5-68A18D377461}" dt="2026-10-11T13:44:18.485" v="371" actId="207"/>
          <ac:spMkLst>
            <pc:docMk/>
            <pc:sldMk cId="0" sldId="258"/>
            <ac:spMk id="17" creationId="{00000000-0000-0000-0000-000000000000}"/>
          </ac:spMkLst>
        </pc:spChg>
        <pc:spChg chg="mod">
          <ac:chgData name="Amit Kumar" userId="5d466653d6e9d61f" providerId="LiveId" clId="{F62A2D75-D650-4011-ABD5-68A18D377461}" dt="2026-10-11T13:45:51.385" v="379" actId="255"/>
          <ac:spMkLst>
            <pc:docMk/>
            <pc:sldMk cId="0" sldId="258"/>
            <ac:spMk id="19" creationId="{00000000-0000-0000-0000-000000000000}"/>
          </ac:spMkLst>
        </pc:spChg>
        <pc:spChg chg="mod">
          <ac:chgData name="Amit Kumar" userId="5d466653d6e9d61f" providerId="LiveId" clId="{F62A2D75-D650-4011-ABD5-68A18D377461}" dt="2026-10-11T13:47:23.165" v="388" actId="207"/>
          <ac:spMkLst>
            <pc:docMk/>
            <pc:sldMk cId="0" sldId="258"/>
            <ac:spMk id="20" creationId="{00000000-0000-0000-0000-000000000000}"/>
          </ac:spMkLst>
        </pc:spChg>
        <pc:spChg chg="mod">
          <ac:chgData name="Amit Kumar" userId="5d466653d6e9d61f" providerId="LiveId" clId="{F62A2D75-D650-4011-ABD5-68A18D377461}" dt="2026-10-11T13:35:12.550" v="358" actId="207"/>
          <ac:spMkLst>
            <pc:docMk/>
            <pc:sldMk cId="0" sldId="258"/>
            <ac:spMk id="21" creationId="{00000000-0000-0000-0000-000000000000}"/>
          </ac:spMkLst>
        </pc:spChg>
        <pc:spChg chg="mod">
          <ac:chgData name="Amit Kumar" userId="5d466653d6e9d61f" providerId="LiveId" clId="{F62A2D75-D650-4011-ABD5-68A18D377461}" dt="2026-10-11T13:43:38.124" v="367" actId="115"/>
          <ac:spMkLst>
            <pc:docMk/>
            <pc:sldMk cId="0" sldId="258"/>
            <ac:spMk id="22" creationId="{00000000-0000-0000-0000-000000000000}"/>
          </ac:spMkLst>
        </pc:spChg>
        <pc:spChg chg="mod">
          <ac:chgData name="Amit Kumar" userId="5d466653d6e9d61f" providerId="LiveId" clId="{F62A2D75-D650-4011-ABD5-68A18D377461}" dt="2026-10-11T13:48:37.550" v="396" actId="255"/>
          <ac:spMkLst>
            <pc:docMk/>
            <pc:sldMk cId="0" sldId="258"/>
            <ac:spMk id="23" creationId="{00000000-0000-0000-0000-000000000000}"/>
          </ac:spMkLst>
        </pc:spChg>
        <pc:spChg chg="mod">
          <ac:chgData name="Amit Kumar" userId="5d466653d6e9d61f" providerId="LiveId" clId="{F62A2D75-D650-4011-ABD5-68A18D377461}" dt="2026-10-11T13:47:46.718" v="390" actId="255"/>
          <ac:spMkLst>
            <pc:docMk/>
            <pc:sldMk cId="0" sldId="258"/>
            <ac:spMk id="2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C5114-8012-4424-A2A3-DAFCB15EE47B}" type="datetimeFigureOut">
              <a:rPr lang="en-IN" smtClean="0"/>
              <a:t>11-10-2026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84D77F-819B-4D94-A794-48371A869AF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5263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84D77F-819B-4D94-A794-48371A869AF9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2879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any2url.com/item/7adUwrGdBt" TargetMode="External"/><Relationship Id="rId7" Type="http://schemas.openxmlformats.org/officeDocument/2006/relationships/hyperlink" Target="file:///C:\Users\amit5\OneDrive\Desktop\deva\A4%20SUSBIO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file:///C:\Users\amit5\OneDrive\Desktop\deva\Kristherm%20-%20Heat%20Pumps%20Range.pdf" TargetMode="External"/><Relationship Id="rId5" Type="http://schemas.openxmlformats.org/officeDocument/2006/relationships/hyperlink" Target="file:///C:\Users\amit5\OneDrive\Desktop\deva\grundfos.pdf" TargetMode="External"/><Relationship Id="rId4" Type="http://schemas.openxmlformats.org/officeDocument/2006/relationships/hyperlink" Target="file:///C:\Users\amit5\OneDrive\Desktop\deva\3M.pdf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0"/>
          </a:xfrm>
          <a:prstGeom prst="rect">
            <a:avLst/>
          </a:prstGeom>
          <a:solidFill>
            <a:srgbClr val="0B12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566928" y="731520"/>
            <a:ext cx="329184" cy="502920"/>
          </a:xfrm>
          <a:prstGeom prst="roundRect">
            <a:avLst/>
          </a:prstGeom>
          <a:solidFill>
            <a:srgbClr val="10192D"/>
          </a:solidFill>
          <a:ln w="10160">
            <a:solidFill>
              <a:srgbClr val="1019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30936" y="832104"/>
            <a:ext cx="201168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defRPr sz="1600" b="1">
                <a:solidFill>
                  <a:srgbClr val="2FC1F2"/>
                </a:solidFill>
                <a:latin typeface="Aptos"/>
              </a:defRPr>
            </a:pPr>
            <a:r>
              <a:t>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749808"/>
            <a:ext cx="420624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100" b="1">
                <a:solidFill>
                  <a:srgbClr val="FFFFFF"/>
                </a:solidFill>
                <a:latin typeface="Aptos"/>
              </a:defRPr>
            </a:pPr>
            <a:r>
              <a:t>DEVA AQUA SOLUTIONS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" y="1024128"/>
            <a:ext cx="438912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1">
                <a:solidFill>
                  <a:srgbClr val="42BEE6"/>
                </a:solidFill>
                <a:latin typeface="Aptos"/>
              </a:defRPr>
            </a:pPr>
            <a:r>
              <a:rPr dirty="0"/>
              <a:t>ENGINEERING EXCELLENCE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786384"/>
            <a:ext cx="2331720" cy="384048"/>
          </a:xfrm>
          <a:prstGeom prst="roundRect">
            <a:avLst/>
          </a:prstGeom>
          <a:solidFill>
            <a:srgbClr val="10192D"/>
          </a:solidFill>
          <a:ln w="10160">
            <a:solidFill>
              <a:srgbClr val="1019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309360" y="877824"/>
            <a:ext cx="2148840" cy="16459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defRPr sz="700" b="0">
                <a:solidFill>
                  <a:srgbClr val="FFFFFF"/>
                </a:solidFill>
                <a:latin typeface="Aptos"/>
              </a:defRPr>
            </a:pPr>
            <a:r>
              <a:t>Authorized Global Brands Portfolio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743200"/>
            <a:ext cx="8046720" cy="256032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000" b="1">
                <a:solidFill>
                  <a:srgbClr val="33B9E3"/>
                </a:solidFill>
                <a:latin typeface="Aptos"/>
              </a:defRPr>
            </a:pPr>
            <a:r>
              <a:t>OFFICIAL CORPORATE CATALOGUE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3127248"/>
            <a:ext cx="8046720" cy="12801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Aptos"/>
              </a:defRPr>
            </a:pPr>
            <a:r>
              <a:t>Complete Water &amp; Wastewater</a:t>
            </a:r>
          </a:p>
          <a:p>
            <a:pPr algn="l">
              <a:defRPr sz="2800" b="1">
                <a:solidFill>
                  <a:srgbClr val="FFFFFF"/>
                </a:solidFill>
                <a:latin typeface="Aptos"/>
              </a:defRPr>
            </a:pPr>
            <a:r>
              <a:t>Management Systems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617720"/>
            <a:ext cx="7498079" cy="7315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200" b="0">
                <a:solidFill>
                  <a:srgbClr val="AFBBCA"/>
                </a:solidFill>
                <a:latin typeface="Aptos"/>
              </a:defRPr>
            </a:pPr>
            <a:r>
              <a:t>Single-source engineered solutions for luxury residential, commercial, industrial,</a:t>
            </a:r>
          </a:p>
          <a:p>
            <a:pPr algn="l">
              <a:defRPr sz="1200" b="0">
                <a:solidFill>
                  <a:srgbClr val="AFBBCA"/>
                </a:solidFill>
                <a:latin typeface="Aptos"/>
              </a:defRPr>
            </a:pPr>
            <a:r>
              <a:t>and institutional infrastructure.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66928" y="7644383"/>
            <a:ext cx="8010144" cy="13716"/>
          </a:xfrm>
          <a:prstGeom prst="rect">
            <a:avLst/>
          </a:prstGeom>
          <a:solidFill>
            <a:srgbClr val="2D39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66928" y="7973568"/>
            <a:ext cx="192024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1">
                <a:solidFill>
                  <a:srgbClr val="909DB0"/>
                </a:solidFill>
                <a:latin typeface="Aptos"/>
              </a:defRPr>
            </a:pPr>
            <a:r>
              <a:t>AUTHORIZED KEY BRANDS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69080" y="7936992"/>
            <a:ext cx="4297680" cy="3200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r">
              <a:defRPr sz="1000" b="1">
                <a:solidFill>
                  <a:srgbClr val="FFFFFF"/>
                </a:solidFill>
                <a:latin typeface="Aptos"/>
              </a:defRPr>
            </a:pPr>
            <a:r>
              <a:rPr dirty="0"/>
              <a:t>3M     GRUNDFOS     KEHEMS     SUSBIO     HULIOT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438912"/>
            <a:ext cx="82296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0097CC"/>
                </a:solidFill>
                <a:latin typeface="Aptos"/>
              </a:defRPr>
            </a:pPr>
            <a:r>
              <a:t>CORPORATE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49808"/>
            <a:ext cx="822960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300" b="1">
                <a:solidFill>
                  <a:srgbClr val="1A2332"/>
                </a:solidFill>
                <a:latin typeface="Aptos"/>
              </a:defRPr>
            </a:pPr>
            <a:r>
              <a:t>Integrated Water Loop Solutions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3063240"/>
            <a:ext cx="2542032" cy="2560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3063240"/>
            <a:ext cx="2542032" cy="64008"/>
          </a:xfrm>
          <a:prstGeom prst="rect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85800" y="3520440"/>
            <a:ext cx="438912" cy="502920"/>
          </a:xfrm>
          <a:prstGeom prst="roundRect">
            <a:avLst/>
          </a:prstGeom>
          <a:solidFill>
            <a:srgbClr val="E6F6FC"/>
          </a:solidFill>
          <a:ln w="10160">
            <a:solidFill>
              <a:srgbClr val="E6F6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3602736"/>
            <a:ext cx="438912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defRPr sz="1700" b="1">
                <a:solidFill>
                  <a:srgbClr val="0097CC"/>
                </a:solidFill>
                <a:latin typeface="Aptos"/>
              </a:defRPr>
            </a:pPr>
            <a:r>
              <a:t>▼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206240"/>
            <a:ext cx="2103120" cy="5486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1A2332"/>
                </a:solidFill>
                <a:latin typeface="Aptos"/>
              </a:defRPr>
            </a:pPr>
            <a:r>
              <a:t>Purification &amp; Softening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818888"/>
            <a:ext cx="205740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000" b="0">
                <a:solidFill>
                  <a:srgbClr val="5E6A78"/>
                </a:solidFill>
                <a:latin typeface="Aptos"/>
              </a:defRPr>
            </a:pPr>
            <a:r>
              <a:t>Whole-house scale elimination and precision point-of-entry chemical filtration.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18688" y="3063240"/>
            <a:ext cx="2542032" cy="2560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218688" y="3063240"/>
            <a:ext cx="2542032" cy="64008"/>
          </a:xfrm>
          <a:prstGeom prst="rect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3447288" y="3520440"/>
            <a:ext cx="438912" cy="502920"/>
          </a:xfrm>
          <a:prstGeom prst="roundRect">
            <a:avLst/>
          </a:prstGeom>
          <a:solidFill>
            <a:srgbClr val="E6F6FC"/>
          </a:solidFill>
          <a:ln w="10160">
            <a:solidFill>
              <a:srgbClr val="E6F6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447288" y="3602736"/>
            <a:ext cx="438912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defRPr sz="1700" b="1">
                <a:solidFill>
                  <a:srgbClr val="0097CC"/>
                </a:solidFill>
                <a:latin typeface="Aptos"/>
              </a:defRPr>
            </a:pPr>
            <a:r>
              <a:t>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47288" y="4206240"/>
            <a:ext cx="2103120" cy="5486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1A2332"/>
                </a:solidFill>
                <a:latin typeface="Aptos"/>
              </a:defRPr>
            </a:pPr>
            <a:r>
              <a:t>Smart Pressure &amp; Heating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47288" y="4818888"/>
            <a:ext cx="205740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000" b="0">
                <a:solidFill>
                  <a:srgbClr val="5E6A78"/>
                </a:solidFill>
                <a:latin typeface="Aptos"/>
              </a:defRPr>
            </a:pPr>
            <a:r>
              <a:t>Constant pressure boosting paired with 70% energy-saving heat pumps.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989320" y="3062587"/>
            <a:ext cx="2542032" cy="25603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989320" y="3068465"/>
            <a:ext cx="2542032" cy="64008"/>
          </a:xfrm>
          <a:prstGeom prst="rect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6208776" y="3685032"/>
            <a:ext cx="438912" cy="502920"/>
          </a:xfrm>
          <a:prstGeom prst="roundRect">
            <a:avLst/>
          </a:prstGeom>
          <a:solidFill>
            <a:srgbClr val="E6F6FC"/>
          </a:solidFill>
          <a:ln w="10160">
            <a:solidFill>
              <a:srgbClr val="E6F6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208776" y="3767328"/>
            <a:ext cx="438912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defRPr sz="1700" b="1">
                <a:solidFill>
                  <a:srgbClr val="0097CC"/>
                </a:solidFill>
                <a:latin typeface="Aptos"/>
              </a:defRPr>
            </a:pPr>
            <a:r>
              <a:t>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08776" y="4370832"/>
            <a:ext cx="2103120" cy="54864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500" b="1">
                <a:solidFill>
                  <a:srgbClr val="1A2332"/>
                </a:solidFill>
                <a:latin typeface="Aptos"/>
              </a:defRPr>
            </a:pPr>
            <a:r>
              <a:rPr dirty="0"/>
              <a:t>Recycling &amp; Quiet Drainage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08776" y="4983480"/>
            <a:ext cx="2057400" cy="65836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000" b="0">
                <a:solidFill>
                  <a:srgbClr val="5E6A78"/>
                </a:solidFill>
                <a:latin typeface="Aptos"/>
              </a:defRPr>
            </a:pPr>
            <a:r>
              <a:t>Zero-odor biological STP recycling and UltraSilent soundproof piping.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45720"/>
            <a:ext cx="9144000" cy="9052560"/>
          </a:xfrm>
          <a:prstGeom prst="rect">
            <a:avLst/>
          </a:prstGeom>
          <a:gradFill>
            <a:gsLst>
              <a:gs pos="67000">
                <a:schemeClr val="bg1">
                  <a:lumMod val="50000"/>
                </a:schemeClr>
              </a:gs>
              <a:gs pos="0">
                <a:srgbClr val="92D050"/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438912"/>
            <a:ext cx="82296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0097CC"/>
                </a:solidFill>
                <a:latin typeface="Aptos"/>
              </a:defRPr>
            </a:pPr>
            <a:r>
              <a:t>AUTHORIZED DISTRIBUTORSHIP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49808"/>
            <a:ext cx="822960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300" b="1">
                <a:solidFill>
                  <a:srgbClr val="1A2332"/>
                </a:solidFill>
                <a:latin typeface="Aptos"/>
              </a:defRPr>
            </a:pPr>
            <a:r>
              <a:t>World-Class Brand Alliances</a:t>
            </a:r>
          </a:p>
        </p:txBody>
      </p:sp>
      <p:sp>
        <p:nvSpPr>
          <p:cNvPr id="5" name="Rounded Rectangle 4">
            <a:hlinkClick r:id="rId3"/>
          </p:cNvPr>
          <p:cNvSpPr/>
          <p:nvPr/>
        </p:nvSpPr>
        <p:spPr>
          <a:xfrm>
            <a:off x="457200" y="3794760"/>
            <a:ext cx="1481328" cy="2331720"/>
          </a:xfrm>
          <a:prstGeom prst="round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>
            <a:hlinkClick r:id="rId4" action="ppaction://hlinkfile"/>
          </p:cNvPr>
          <p:cNvSpPr txBox="1"/>
          <p:nvPr/>
        </p:nvSpPr>
        <p:spPr>
          <a:xfrm>
            <a:off x="621792" y="4160520"/>
            <a:ext cx="1170432" cy="2369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300" b="1">
                <a:solidFill>
                  <a:srgbClr val="CF3250"/>
                </a:solidFill>
                <a:latin typeface="Aptos"/>
              </a:defRPr>
            </a:pPr>
            <a:r>
              <a:rPr u="sng" dirty="0"/>
              <a:t>3M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4599432"/>
            <a:ext cx="1170432" cy="20621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1A2332"/>
                </a:solidFill>
                <a:latin typeface="Aptos"/>
              </a:defRPr>
            </a:pPr>
            <a:r>
              <a:rPr sz="1100" dirty="0"/>
              <a:t>Water</a:t>
            </a:r>
            <a:r>
              <a:rPr dirty="0"/>
              <a:t> </a:t>
            </a:r>
            <a:r>
              <a:rPr sz="1100" dirty="0"/>
              <a:t>Treatment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5047488"/>
            <a:ext cx="1143000" cy="991041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5E6A78"/>
                </a:solidFill>
                <a:latin typeface="Aptos"/>
              </a:defRPr>
            </a:pPr>
            <a:r>
              <a:rPr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Whole house softeners &amp; scale defense filters.</a:t>
            </a:r>
            <a:endParaRPr lang="en-IN" sz="1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>
              <a:defRPr sz="800" b="0">
                <a:solidFill>
                  <a:srgbClr val="5E6A78"/>
                </a:solidFill>
                <a:latin typeface="Aptos"/>
              </a:defRPr>
            </a:pPr>
            <a:endParaRPr lang="en-IN" dirty="0"/>
          </a:p>
          <a:p>
            <a:pPr algn="l">
              <a:defRPr sz="800" b="0">
                <a:solidFill>
                  <a:srgbClr val="5E6A78"/>
                </a:solidFill>
                <a:latin typeface="Aptos"/>
              </a:defRPr>
            </a:pPr>
            <a:endParaRPr lang="en-IN" dirty="0"/>
          </a:p>
          <a:p>
            <a:pPr algn="l">
              <a:defRPr sz="800" b="0">
                <a:solidFill>
                  <a:srgbClr val="5E6A78"/>
                </a:solidFill>
                <a:latin typeface="Aptos"/>
              </a:defRPr>
            </a:pPr>
            <a:endParaRPr lang="en-IN" dirty="0"/>
          </a:p>
          <a:p>
            <a:pPr algn="l">
              <a:defRPr sz="800" b="0">
                <a:solidFill>
                  <a:srgbClr val="5E6A78"/>
                </a:solidFill>
                <a:latin typeface="Aptos"/>
              </a:defRPr>
            </a:pPr>
            <a:endParaRPr dirty="0"/>
          </a:p>
        </p:txBody>
      </p:sp>
      <p:sp>
        <p:nvSpPr>
          <p:cNvPr id="9" name="Rounded Rectangle 8"/>
          <p:cNvSpPr/>
          <p:nvPr/>
        </p:nvSpPr>
        <p:spPr>
          <a:xfrm>
            <a:off x="2121408" y="3794760"/>
            <a:ext cx="1481328" cy="2331720"/>
          </a:xfrm>
          <a:prstGeom prst="roundRect">
            <a:avLst/>
          </a:prstGeom>
          <a:gradFill>
            <a:gsLst>
              <a:gs pos="87000">
                <a:srgbClr val="00B050"/>
              </a:gs>
              <a:gs pos="11000">
                <a:srgbClr val="92D050"/>
              </a:gs>
            </a:gsLst>
            <a:lin ang="5400000" scaled="1"/>
          </a:gra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86000" y="4160520"/>
            <a:ext cx="1170432" cy="2369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300" b="1">
                <a:solidFill>
                  <a:srgbClr val="0089B8"/>
                </a:solidFill>
                <a:latin typeface="Aptos"/>
              </a:defRPr>
            </a:pPr>
            <a:r>
              <a:rPr dirty="0">
                <a:hlinkClick r:id="rId5" action="ppaction://hlinkfile"/>
              </a:rPr>
              <a:t>GRUNDFOS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2286000" y="4599432"/>
            <a:ext cx="1170432" cy="375487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1A2332"/>
                </a:solidFill>
                <a:latin typeface="Aptos"/>
              </a:defRPr>
            </a:pPr>
            <a:r>
              <a:rPr sz="1100" dirty="0"/>
              <a:t>Pressure</a:t>
            </a:r>
            <a:r>
              <a:rPr dirty="0"/>
              <a:t> </a:t>
            </a:r>
            <a:r>
              <a:rPr sz="1100" dirty="0"/>
              <a:t>Boosters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0" y="5047488"/>
            <a:ext cx="1143000" cy="49859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5E6A78"/>
                </a:solidFill>
                <a:latin typeface="Aptos"/>
              </a:defRPr>
            </a:pPr>
            <a:r>
              <a:rPr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Smart variable speed constant pressure pumps.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785616" y="3794760"/>
            <a:ext cx="1481328" cy="2331720"/>
          </a:xfrm>
          <a:prstGeom prst="roundRect">
            <a:avLst/>
          </a:prstGeom>
          <a:gradFill>
            <a:gsLst>
              <a:gs pos="78322">
                <a:srgbClr val="00B0F0"/>
              </a:gs>
              <a:gs pos="100000">
                <a:srgbClr val="0070C0"/>
              </a:gs>
              <a:gs pos="25184">
                <a:srgbClr val="92D050"/>
              </a:gs>
            </a:gsLst>
            <a:lin ang="5400000" scaled="1"/>
          </a:gra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950208" y="4160520"/>
            <a:ext cx="1170432" cy="2369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300" b="1">
                <a:solidFill>
                  <a:srgbClr val="238F6E"/>
                </a:solidFill>
                <a:latin typeface="Aptos"/>
              </a:defRPr>
            </a:pPr>
            <a:r>
              <a:rPr dirty="0">
                <a:hlinkClick r:id="rId6" action="ppaction://hlinkfile"/>
              </a:rPr>
              <a:t>KEHEMS</a:t>
            </a:r>
            <a:endParaRPr dirty="0"/>
          </a:p>
        </p:txBody>
      </p:sp>
      <p:sp>
        <p:nvSpPr>
          <p:cNvPr id="15" name="TextBox 14"/>
          <p:cNvSpPr txBox="1"/>
          <p:nvPr/>
        </p:nvSpPr>
        <p:spPr>
          <a:xfrm>
            <a:off x="3986784" y="4630909"/>
            <a:ext cx="1170432" cy="20621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1A2332"/>
                </a:solidFill>
                <a:latin typeface="Aptos"/>
              </a:defRPr>
            </a:pPr>
            <a:r>
              <a:rPr sz="1100" dirty="0"/>
              <a:t>Heat</a:t>
            </a:r>
            <a:r>
              <a:rPr dirty="0"/>
              <a:t> </a:t>
            </a:r>
            <a:r>
              <a:rPr sz="1100" dirty="0"/>
              <a:t>Pumps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50208" y="5047488"/>
            <a:ext cx="1143000" cy="49859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5E6A78"/>
                </a:solidFill>
                <a:latin typeface="Aptos"/>
              </a:defRPr>
            </a:pPr>
            <a:r>
              <a:rPr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High-efficiency centralized hot water generators.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49824" y="3794760"/>
            <a:ext cx="1481328" cy="2331720"/>
          </a:xfrm>
          <a:prstGeom prst="roundRect">
            <a:avLst/>
          </a:prstGeom>
          <a:gradFill>
            <a:gsLst>
              <a:gs pos="100000">
                <a:schemeClr val="bg1">
                  <a:lumMod val="65000"/>
                </a:schemeClr>
              </a:gs>
              <a:gs pos="38000">
                <a:srgbClr val="92D050"/>
              </a:gs>
            </a:gsLst>
            <a:lin ang="5400000" scaled="1"/>
          </a:gra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614416" y="4160520"/>
            <a:ext cx="1170432" cy="2369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300" b="1">
                <a:solidFill>
                  <a:srgbClr val="BE7E23"/>
                </a:solidFill>
                <a:latin typeface="Aptos"/>
              </a:defRPr>
            </a:pPr>
            <a:r>
              <a:rPr dirty="0">
                <a:hlinkClick r:id="rId7" action="ppaction://hlinkfile"/>
              </a:rPr>
              <a:t>SUSBIO</a:t>
            </a:r>
            <a:endParaRPr dirty="0"/>
          </a:p>
        </p:txBody>
      </p:sp>
      <p:sp>
        <p:nvSpPr>
          <p:cNvPr id="19" name="TextBox 18"/>
          <p:cNvSpPr txBox="1"/>
          <p:nvPr/>
        </p:nvSpPr>
        <p:spPr>
          <a:xfrm>
            <a:off x="5614416" y="4599432"/>
            <a:ext cx="1170432" cy="20621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1A2332"/>
                </a:solidFill>
                <a:latin typeface="Aptos"/>
              </a:defRPr>
            </a:pPr>
            <a:r>
              <a:rPr sz="1100" dirty="0"/>
              <a:t>Packaged</a:t>
            </a:r>
            <a:r>
              <a:rPr dirty="0"/>
              <a:t> STP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14416" y="5047488"/>
            <a:ext cx="1143000" cy="49859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5E6A78"/>
                </a:solidFill>
                <a:latin typeface="Aptos"/>
              </a:defRPr>
            </a:pPr>
            <a:r>
              <a:rPr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Prefabricated eco-friendly sewage recycling tanks.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114032" y="3794760"/>
            <a:ext cx="1481328" cy="2331720"/>
          </a:xfrm>
          <a:prstGeom prst="roundRect">
            <a:avLst/>
          </a:prstGeom>
          <a:gradFill>
            <a:gsLst>
              <a:gs pos="5000">
                <a:srgbClr val="FFFF00"/>
              </a:gs>
              <a:gs pos="76000">
                <a:schemeClr val="accent5">
                  <a:lumMod val="60000"/>
                  <a:lumOff val="40000"/>
                </a:schemeClr>
              </a:gs>
            </a:gsLst>
            <a:lin ang="5400000" scaled="1"/>
          </a:gra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278624" y="4160520"/>
            <a:ext cx="1170432" cy="23698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300" b="1">
                <a:solidFill>
                  <a:srgbClr val="6453B4"/>
                </a:solidFill>
                <a:latin typeface="Aptos"/>
              </a:defRPr>
            </a:pPr>
            <a:r>
              <a:rPr u="sng" dirty="0"/>
              <a:t>HULIOT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278624" y="4599432"/>
            <a:ext cx="1170432" cy="20621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1A2332"/>
                </a:solidFill>
                <a:latin typeface="Aptos"/>
              </a:defRPr>
            </a:pPr>
            <a:r>
              <a:rPr sz="1100" dirty="0"/>
              <a:t>Acoustic</a:t>
            </a:r>
            <a:r>
              <a:rPr dirty="0"/>
              <a:t> </a:t>
            </a:r>
            <a:r>
              <a:rPr sz="1100" dirty="0"/>
              <a:t>Pipes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278624" y="5047488"/>
            <a:ext cx="1143000" cy="49859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5E6A78"/>
                </a:solidFill>
                <a:latin typeface="Aptos"/>
              </a:defRPr>
            </a:pPr>
            <a:r>
              <a:rPr sz="1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UltraSilent</a:t>
            </a:r>
            <a:r>
              <a:rPr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soundproof PP drainage systems.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438912"/>
            <a:ext cx="82296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0097CC"/>
                </a:solidFill>
                <a:latin typeface="Aptos"/>
              </a:defRPr>
            </a:pPr>
            <a:r>
              <a:t>POINT-OF-ENTRY PURIFICATION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49808"/>
            <a:ext cx="822960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300" b="1">
                <a:solidFill>
                  <a:srgbClr val="1A2332"/>
                </a:solidFill>
                <a:latin typeface="Aptos"/>
              </a:defRPr>
            </a:pPr>
            <a:r>
              <a:t>3M™ Home Water Solutions</a:t>
            </a:r>
          </a:p>
        </p:txBody>
      </p:sp>
      <p:sp>
        <p:nvSpPr>
          <p:cNvPr id="5" name="Oval 4"/>
          <p:cNvSpPr/>
          <p:nvPr/>
        </p:nvSpPr>
        <p:spPr>
          <a:xfrm>
            <a:off x="502920" y="2907792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22376" y="2834640"/>
            <a:ext cx="3986783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Automatic Softeners: Food-grade ion resin prevents limescale.</a:t>
            </a:r>
          </a:p>
        </p:txBody>
      </p:sp>
      <p:sp>
        <p:nvSpPr>
          <p:cNvPr id="7" name="Oval 6"/>
          <p:cNvSpPr/>
          <p:nvPr/>
        </p:nvSpPr>
        <p:spPr>
          <a:xfrm>
            <a:off x="502920" y="3694176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22376" y="3621024"/>
            <a:ext cx="3986783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AP Series Central Filters: Removes chlorine, rust, and heavy sediment.</a:t>
            </a:r>
          </a:p>
        </p:txBody>
      </p:sp>
      <p:sp>
        <p:nvSpPr>
          <p:cNvPr id="9" name="Oval 8"/>
          <p:cNvSpPr/>
          <p:nvPr/>
        </p:nvSpPr>
        <p:spPr>
          <a:xfrm>
            <a:off x="502920" y="4480560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22376" y="4407408"/>
            <a:ext cx="3986783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ScaleGard Technology: Salt-free anti-scaling for hot geysers.</a:t>
            </a:r>
          </a:p>
        </p:txBody>
      </p:sp>
      <p:sp>
        <p:nvSpPr>
          <p:cNvPr id="11" name="Oval 10"/>
          <p:cNvSpPr/>
          <p:nvPr/>
        </p:nvSpPr>
        <p:spPr>
          <a:xfrm>
            <a:off x="502920" y="5266944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22376" y="5193792"/>
            <a:ext cx="3986783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Under-Sink Drinking RO: Pure drinking water with essential minerals.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83480" y="1920240"/>
            <a:ext cx="3657600" cy="46634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300906" y="2011680"/>
            <a:ext cx="2837253" cy="448056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438912"/>
            <a:ext cx="82296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0097CC"/>
                </a:solidFill>
                <a:latin typeface="Aptos"/>
              </a:defRPr>
            </a:pPr>
            <a:r>
              <a:t>SMART HYDRAULICS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49808"/>
            <a:ext cx="822960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300" b="1">
                <a:solidFill>
                  <a:srgbClr val="1A2332"/>
                </a:solidFill>
                <a:latin typeface="Aptos"/>
              </a:defRPr>
            </a:pPr>
            <a:r>
              <a:t>Grundfos Pressure Boosters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874519"/>
            <a:ext cx="3657600" cy="47091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66928" y="2134683"/>
            <a:ext cx="3438144" cy="4197978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480560" y="2862072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00016" y="2788920"/>
            <a:ext cx="3941063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SCALA2 Booster: Perfect constant water pressure across all shower taps.</a:t>
            </a:r>
          </a:p>
        </p:txBody>
      </p:sp>
      <p:sp>
        <p:nvSpPr>
          <p:cNvPr id="9" name="Oval 8"/>
          <p:cNvSpPr/>
          <p:nvPr/>
        </p:nvSpPr>
        <p:spPr>
          <a:xfrm>
            <a:off x="4480560" y="3648456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00016" y="3575303"/>
            <a:ext cx="3941063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rPr dirty="0"/>
              <a:t>CMBE Commercial: Multi-story hydro-pneumatic water delivery.</a:t>
            </a:r>
          </a:p>
        </p:txBody>
      </p:sp>
      <p:sp>
        <p:nvSpPr>
          <p:cNvPr id="11" name="Oval 10"/>
          <p:cNvSpPr/>
          <p:nvPr/>
        </p:nvSpPr>
        <p:spPr>
          <a:xfrm>
            <a:off x="4480560" y="4434840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0016" y="4361688"/>
            <a:ext cx="3941063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DWK Dewatering: Heavy-duty submersible drainage &amp; sewage pumps.</a:t>
            </a:r>
          </a:p>
        </p:txBody>
      </p:sp>
      <p:sp>
        <p:nvSpPr>
          <p:cNvPr id="13" name="Oval 12"/>
          <p:cNvSpPr/>
          <p:nvPr/>
        </p:nvSpPr>
        <p:spPr>
          <a:xfrm>
            <a:off x="4480560" y="5221224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00016" y="5148072"/>
            <a:ext cx="3941063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Hot Recirculation: Instant hot water with zero tap discharge waste.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438912"/>
            <a:ext cx="82296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0097CC"/>
                </a:solidFill>
                <a:latin typeface="Aptos"/>
              </a:defRPr>
            </a:pPr>
            <a:r>
              <a:t>THERMAL INNOVATION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49808"/>
            <a:ext cx="822960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300" b="1">
                <a:solidFill>
                  <a:srgbClr val="1A2332"/>
                </a:solidFill>
                <a:latin typeface="Aptos"/>
              </a:defRPr>
            </a:pPr>
            <a:r>
              <a:t>Kehems Commercial Heat Pumps</a:t>
            </a:r>
          </a:p>
        </p:txBody>
      </p:sp>
      <p:sp>
        <p:nvSpPr>
          <p:cNvPr id="5" name="Oval 4"/>
          <p:cNvSpPr/>
          <p:nvPr/>
        </p:nvSpPr>
        <p:spPr>
          <a:xfrm>
            <a:off x="502920" y="2862072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22376" y="2788920"/>
            <a:ext cx="3895344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70% Energy Reduction: Extracts atmospheric heat for bulk hot water.</a:t>
            </a:r>
          </a:p>
        </p:txBody>
      </p:sp>
      <p:sp>
        <p:nvSpPr>
          <p:cNvPr id="7" name="Oval 6"/>
          <p:cNvSpPr/>
          <p:nvPr/>
        </p:nvSpPr>
        <p:spPr>
          <a:xfrm>
            <a:off x="502920" y="3648456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22376" y="3575303"/>
            <a:ext cx="3895344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65°C Temperature Output: Bulk hot water for hotels &amp; hospitals.</a:t>
            </a:r>
          </a:p>
        </p:txBody>
      </p:sp>
      <p:sp>
        <p:nvSpPr>
          <p:cNvPr id="9" name="Oval 8"/>
          <p:cNvSpPr/>
          <p:nvPr/>
        </p:nvSpPr>
        <p:spPr>
          <a:xfrm>
            <a:off x="502920" y="4434840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22376" y="4361688"/>
            <a:ext cx="3895344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Pool Heating Systems: Titanium exchangers for all-season climate control.</a:t>
            </a:r>
          </a:p>
        </p:txBody>
      </p:sp>
      <p:sp>
        <p:nvSpPr>
          <p:cNvPr id="11" name="Oval 10"/>
          <p:cNvSpPr/>
          <p:nvPr/>
        </p:nvSpPr>
        <p:spPr>
          <a:xfrm>
            <a:off x="502920" y="5221224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22376" y="5148072"/>
            <a:ext cx="3895344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All-Weather Operation: Reliable thermal output even in winter ambient drops.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83480" y="1874519"/>
            <a:ext cx="3657600" cy="47091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983480" y="1732134"/>
            <a:ext cx="3650992" cy="486591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438912"/>
            <a:ext cx="82296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0097CC"/>
                </a:solidFill>
                <a:latin typeface="Aptos"/>
              </a:defRPr>
            </a:pPr>
            <a:r>
              <a:t>ECO-FRIENDLY WASTEWATER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49808"/>
            <a:ext cx="822960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300" b="1">
                <a:solidFill>
                  <a:srgbClr val="1A2332"/>
                </a:solidFill>
                <a:latin typeface="Aptos"/>
              </a:defRPr>
            </a:pPr>
            <a:r>
              <a:t>Susbio Packaged STP Tanks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874519"/>
            <a:ext cx="3657600" cy="47091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66928" y="2090057"/>
            <a:ext cx="3438144" cy="421930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480560" y="2862072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700016" y="2788920"/>
            <a:ext cx="3941063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Modular Prefab Tanks: Compact underground or above-ground FRP units.</a:t>
            </a:r>
          </a:p>
        </p:txBody>
      </p:sp>
      <p:sp>
        <p:nvSpPr>
          <p:cNvPr id="9" name="Oval 8"/>
          <p:cNvSpPr/>
          <p:nvPr/>
        </p:nvSpPr>
        <p:spPr>
          <a:xfrm>
            <a:off x="4480560" y="3648456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00016" y="3575303"/>
            <a:ext cx="3941063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MBBR Bio-Purification: Odor-free biological wastewater treatment.</a:t>
            </a:r>
          </a:p>
        </p:txBody>
      </p:sp>
      <p:sp>
        <p:nvSpPr>
          <p:cNvPr id="11" name="Oval 10"/>
          <p:cNvSpPr/>
          <p:nvPr/>
        </p:nvSpPr>
        <p:spPr>
          <a:xfrm>
            <a:off x="4480560" y="4434840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0016" y="4361688"/>
            <a:ext cx="3941063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Flush-Ready Effluent: Clear recycled water for gardening &amp; flushing.</a:t>
            </a:r>
          </a:p>
        </p:txBody>
      </p:sp>
      <p:sp>
        <p:nvSpPr>
          <p:cNvPr id="13" name="Oval 12"/>
          <p:cNvSpPr/>
          <p:nvPr/>
        </p:nvSpPr>
        <p:spPr>
          <a:xfrm>
            <a:off x="4480560" y="5221224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00016" y="5148072"/>
            <a:ext cx="3941063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CPCB Compliant: Fully automated low-power plug-and-play operation.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438912"/>
            <a:ext cx="82296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0097CC"/>
                </a:solidFill>
                <a:latin typeface="Aptos"/>
              </a:defRPr>
            </a:pPr>
            <a:r>
              <a:t>ACOUSTIC PLUMBING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49808"/>
            <a:ext cx="822960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300" b="1">
                <a:solidFill>
                  <a:srgbClr val="1A2332"/>
                </a:solidFill>
                <a:latin typeface="Aptos"/>
              </a:defRPr>
            </a:pPr>
            <a:r>
              <a:t>Huliot Soundproof PP Pipes</a:t>
            </a:r>
          </a:p>
        </p:txBody>
      </p:sp>
      <p:sp>
        <p:nvSpPr>
          <p:cNvPr id="5" name="Oval 4"/>
          <p:cNvSpPr/>
          <p:nvPr/>
        </p:nvSpPr>
        <p:spPr>
          <a:xfrm>
            <a:off x="502920" y="2862072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22376" y="2788920"/>
            <a:ext cx="3895344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UltraSilent™ Tech: Multi-layer polypropylene suppresses drainage noise.</a:t>
            </a:r>
          </a:p>
        </p:txBody>
      </p:sp>
      <p:sp>
        <p:nvSpPr>
          <p:cNvPr id="7" name="Oval 6"/>
          <p:cNvSpPr/>
          <p:nvPr/>
        </p:nvSpPr>
        <p:spPr>
          <a:xfrm>
            <a:off x="502920" y="3648456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22376" y="3575303"/>
            <a:ext cx="3895344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95°C Thermal Endurance: High temperature continuous waste discharge.</a:t>
            </a:r>
          </a:p>
        </p:txBody>
      </p:sp>
      <p:sp>
        <p:nvSpPr>
          <p:cNvPr id="9" name="Oval 8"/>
          <p:cNvSpPr/>
          <p:nvPr/>
        </p:nvSpPr>
        <p:spPr>
          <a:xfrm>
            <a:off x="502920" y="4434840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22376" y="4361688"/>
            <a:ext cx="3895344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Chemical Shield: Resists aggressive cleaning agents and soil acidity.</a:t>
            </a:r>
          </a:p>
        </p:txBody>
      </p:sp>
      <p:sp>
        <p:nvSpPr>
          <p:cNvPr id="11" name="Oval 10"/>
          <p:cNvSpPr/>
          <p:nvPr/>
        </p:nvSpPr>
        <p:spPr>
          <a:xfrm>
            <a:off x="502920" y="5221224"/>
            <a:ext cx="128016" cy="128016"/>
          </a:xfrm>
          <a:prstGeom prst="ellipse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22376" y="5148072"/>
            <a:ext cx="3895344" cy="7863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100">
                <a:solidFill>
                  <a:srgbClr val="1A2332"/>
                </a:solidFill>
                <a:latin typeface="Aptos"/>
              </a:defRPr>
            </a:pPr>
            <a:r>
              <a:t>Push-Fit Jointing: Elastomeric ring seals for flame-free installation.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983480" y="1874519"/>
            <a:ext cx="3657600" cy="470916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074920" y="2063931"/>
            <a:ext cx="3474720" cy="423236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438912"/>
            <a:ext cx="82296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0097CC"/>
                </a:solidFill>
                <a:latin typeface="Aptos"/>
              </a:defRPr>
            </a:pPr>
            <a:r>
              <a:t>TECHNICAL INTEGRATION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49808"/>
            <a:ext cx="822960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300" b="1">
                <a:solidFill>
                  <a:srgbClr val="1A2332"/>
                </a:solidFill>
                <a:latin typeface="Aptos"/>
              </a:defRPr>
            </a:pPr>
            <a:r>
              <a:t>End-to-End Fluid Loop Matrix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743200"/>
            <a:ext cx="2286000" cy="502920"/>
          </a:xfrm>
          <a:prstGeom prst="rect">
            <a:avLst/>
          </a:prstGeom>
          <a:solidFill>
            <a:srgbClr val="0B1223"/>
          </a:solidFill>
          <a:ln w="10160">
            <a:solidFill>
              <a:srgbClr val="0B12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48640" y="2871216"/>
            <a:ext cx="2103120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FFFFFF"/>
                </a:solidFill>
                <a:latin typeface="Aptos"/>
              </a:defRPr>
            </a:pPr>
            <a:r>
              <a:t>Stage</a:t>
            </a:r>
          </a:p>
        </p:txBody>
      </p:sp>
      <p:sp>
        <p:nvSpPr>
          <p:cNvPr id="7" name="Rectangle 6"/>
          <p:cNvSpPr/>
          <p:nvPr/>
        </p:nvSpPr>
        <p:spPr>
          <a:xfrm>
            <a:off x="2743200" y="2743200"/>
            <a:ext cx="1417320" cy="502920"/>
          </a:xfrm>
          <a:prstGeom prst="rect">
            <a:avLst/>
          </a:prstGeom>
          <a:solidFill>
            <a:srgbClr val="0B1223"/>
          </a:solidFill>
          <a:ln w="10160">
            <a:solidFill>
              <a:srgbClr val="0B12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834640" y="2871216"/>
            <a:ext cx="1234440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FFFFFF"/>
                </a:solidFill>
                <a:latin typeface="Aptos"/>
              </a:defRPr>
            </a:pPr>
            <a:r>
              <a:t>Partner Brand</a:t>
            </a:r>
          </a:p>
        </p:txBody>
      </p:sp>
      <p:sp>
        <p:nvSpPr>
          <p:cNvPr id="9" name="Rectangle 8"/>
          <p:cNvSpPr/>
          <p:nvPr/>
        </p:nvSpPr>
        <p:spPr>
          <a:xfrm>
            <a:off x="4160520" y="2743200"/>
            <a:ext cx="2240280" cy="502920"/>
          </a:xfrm>
          <a:prstGeom prst="rect">
            <a:avLst/>
          </a:prstGeom>
          <a:solidFill>
            <a:srgbClr val="0B1223"/>
          </a:solidFill>
          <a:ln w="10160">
            <a:solidFill>
              <a:srgbClr val="0B12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251959" y="2871216"/>
            <a:ext cx="2057400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FFFFFF"/>
                </a:solidFill>
                <a:latin typeface="Aptos"/>
              </a:defRPr>
            </a:pPr>
            <a:r>
              <a:t>Primary Technology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0" y="2743200"/>
            <a:ext cx="2240280" cy="502920"/>
          </a:xfrm>
          <a:prstGeom prst="rect">
            <a:avLst/>
          </a:prstGeom>
          <a:solidFill>
            <a:srgbClr val="0B1223"/>
          </a:solidFill>
          <a:ln w="10160">
            <a:solidFill>
              <a:srgbClr val="0B12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92240" y="2871216"/>
            <a:ext cx="2057400" cy="219456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FFFFFF"/>
                </a:solidFill>
                <a:latin typeface="Aptos"/>
              </a:defRPr>
            </a:pPr>
            <a:r>
              <a:t>Deliverable Value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7200" y="3246120"/>
            <a:ext cx="228600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48640" y="3392424"/>
            <a:ext cx="21031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1A2332"/>
                </a:solidFill>
                <a:latin typeface="Aptos"/>
              </a:defRPr>
            </a:pPr>
            <a:r>
              <a:t>1. Inflow Filtration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43200" y="3246120"/>
            <a:ext cx="141732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834640" y="3392424"/>
            <a:ext cx="123444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1">
                <a:solidFill>
                  <a:srgbClr val="CF3250"/>
                </a:solidFill>
                <a:latin typeface="Aptos"/>
              </a:defRPr>
            </a:pPr>
            <a:r>
              <a:t>3M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60520" y="3246120"/>
            <a:ext cx="224028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251959" y="3392424"/>
            <a:ext cx="20574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1A2332"/>
                </a:solidFill>
                <a:latin typeface="Aptos"/>
              </a:defRPr>
            </a:pPr>
            <a:r>
              <a:t>Ion Exchange Resin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400800" y="3246120"/>
            <a:ext cx="224028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92240" y="3392424"/>
            <a:ext cx="20574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1A2332"/>
                </a:solidFill>
                <a:latin typeface="Aptos"/>
              </a:defRPr>
            </a:pPr>
            <a:r>
              <a:t>Limescale-free soft water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57200" y="3813048"/>
            <a:ext cx="228600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48640" y="3959352"/>
            <a:ext cx="21031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1A2332"/>
                </a:solidFill>
                <a:latin typeface="Aptos"/>
              </a:defRPr>
            </a:pPr>
            <a:r>
              <a:t>2. Pressure Boosting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743200" y="3813048"/>
            <a:ext cx="141732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2834640" y="3959352"/>
            <a:ext cx="123444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1">
                <a:solidFill>
                  <a:srgbClr val="0089B8"/>
                </a:solidFill>
                <a:latin typeface="Aptos"/>
              </a:defRPr>
            </a:pPr>
            <a:r>
              <a:t>GRUNDFOS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60520" y="3813048"/>
            <a:ext cx="224028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251959" y="3959352"/>
            <a:ext cx="20574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1A2332"/>
                </a:solidFill>
                <a:latin typeface="Aptos"/>
              </a:defRPr>
            </a:pPr>
            <a:r>
              <a:t>Variable Speed Motors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400800" y="3813048"/>
            <a:ext cx="224028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492240" y="3959352"/>
            <a:ext cx="20574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1A2332"/>
                </a:solidFill>
                <a:latin typeface="Aptos"/>
              </a:defRPr>
            </a:pPr>
            <a:r>
              <a:t>Constant shower pressure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57200" y="4379976"/>
            <a:ext cx="228600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48640" y="4526280"/>
            <a:ext cx="21031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1A2332"/>
                </a:solidFill>
                <a:latin typeface="Aptos"/>
              </a:defRPr>
            </a:pPr>
            <a:r>
              <a:t>3. Hot Water Generation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743200" y="4379976"/>
            <a:ext cx="141732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834640" y="4526280"/>
            <a:ext cx="123444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1">
                <a:solidFill>
                  <a:srgbClr val="238F6E"/>
                </a:solidFill>
                <a:latin typeface="Aptos"/>
              </a:defRPr>
            </a:pPr>
            <a:r>
              <a:t>KEHEMS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160520" y="4379976"/>
            <a:ext cx="224028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4251959" y="4526280"/>
            <a:ext cx="20574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1A2332"/>
                </a:solidFill>
                <a:latin typeface="Aptos"/>
              </a:defRPr>
            </a:pPr>
            <a:r>
              <a:t>Air Source Heat Pump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00800" y="4379976"/>
            <a:ext cx="224028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492240" y="4526280"/>
            <a:ext cx="20574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1A2332"/>
                </a:solidFill>
                <a:latin typeface="Aptos"/>
              </a:defRPr>
            </a:pPr>
            <a:r>
              <a:t>70% power reduction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57200" y="4946904"/>
            <a:ext cx="228600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48640" y="5093208"/>
            <a:ext cx="21031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1A2332"/>
                </a:solidFill>
                <a:latin typeface="Aptos"/>
              </a:defRPr>
            </a:pPr>
            <a:r>
              <a:t>4. Acoustic Drainage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743200" y="4946904"/>
            <a:ext cx="141732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2834640" y="5093208"/>
            <a:ext cx="123444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1">
                <a:solidFill>
                  <a:srgbClr val="6453B4"/>
                </a:solidFill>
                <a:latin typeface="Aptos"/>
              </a:defRPr>
            </a:pPr>
            <a:r>
              <a:t>HULIOT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160520" y="4946904"/>
            <a:ext cx="224028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4251959" y="5093208"/>
            <a:ext cx="20574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1A2332"/>
                </a:solidFill>
                <a:latin typeface="Aptos"/>
              </a:defRPr>
            </a:pPr>
            <a:r>
              <a:t>Multi-layer Polypropylene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400800" y="4946904"/>
            <a:ext cx="224028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6492240" y="5093208"/>
            <a:ext cx="20574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1A2332"/>
                </a:solidFill>
                <a:latin typeface="Aptos"/>
              </a:defRPr>
            </a:pPr>
            <a:r>
              <a:t>Whisper-quiet flow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5513831"/>
            <a:ext cx="228600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548640" y="5660136"/>
            <a:ext cx="210312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1A2332"/>
                </a:solidFill>
                <a:latin typeface="Aptos"/>
              </a:defRPr>
            </a:pPr>
            <a:r>
              <a:t>5. Wastewater Reuse</a:t>
            </a:r>
          </a:p>
        </p:txBody>
      </p:sp>
      <p:sp>
        <p:nvSpPr>
          <p:cNvPr id="47" name="Rectangle 46"/>
          <p:cNvSpPr/>
          <p:nvPr/>
        </p:nvSpPr>
        <p:spPr>
          <a:xfrm>
            <a:off x="2743200" y="5513831"/>
            <a:ext cx="141732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2834640" y="5660136"/>
            <a:ext cx="123444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1">
                <a:solidFill>
                  <a:srgbClr val="BE7E23"/>
                </a:solidFill>
                <a:latin typeface="Aptos"/>
              </a:defRPr>
            </a:pPr>
            <a:r>
              <a:t>SUSBIO</a:t>
            </a:r>
          </a:p>
        </p:txBody>
      </p:sp>
      <p:sp>
        <p:nvSpPr>
          <p:cNvPr id="49" name="Rectangle 48"/>
          <p:cNvSpPr/>
          <p:nvPr/>
        </p:nvSpPr>
        <p:spPr>
          <a:xfrm>
            <a:off x="4160520" y="5513831"/>
            <a:ext cx="224028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4251959" y="5660136"/>
            <a:ext cx="20574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1A2332"/>
                </a:solidFill>
                <a:latin typeface="Aptos"/>
              </a:defRPr>
            </a:pPr>
            <a:r>
              <a:t>MBBR Bio-Reactor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400800" y="5513831"/>
            <a:ext cx="2240280" cy="566928"/>
          </a:xfrm>
          <a:prstGeom prst="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6492240" y="5660136"/>
            <a:ext cx="205740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800" b="0">
                <a:solidFill>
                  <a:srgbClr val="1A2332"/>
                </a:solidFill>
                <a:latin typeface="Aptos"/>
              </a:defRPr>
            </a:pPr>
            <a:r>
              <a:t>Flush-ready clear water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438912"/>
            <a:ext cx="82296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0097CC"/>
                </a:solidFill>
                <a:latin typeface="Aptos"/>
              </a:defRPr>
            </a:pPr>
            <a:r>
              <a:t>MARKET SEGMENTS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49808"/>
            <a:ext cx="822960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300" b="1">
                <a:solidFill>
                  <a:srgbClr val="1A2332"/>
                </a:solidFill>
                <a:latin typeface="Aptos"/>
              </a:defRPr>
            </a:pPr>
            <a:r>
              <a:t>Tailored Industry Solutions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3063240"/>
            <a:ext cx="1901952" cy="2743200"/>
          </a:xfrm>
          <a:prstGeom prst="roundRect">
            <a:avLst/>
          </a:prstGeom>
          <a:solidFill>
            <a:srgbClr val="F6F8FB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58368" y="3383280"/>
            <a:ext cx="411480" cy="457200"/>
          </a:xfrm>
          <a:prstGeom prst="roundRect">
            <a:avLst/>
          </a:prstGeom>
          <a:solidFill>
            <a:srgbClr val="E4F5FC"/>
          </a:solidFill>
          <a:ln w="10160">
            <a:solidFill>
              <a:srgbClr val="E4F5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8" y="3465576"/>
            <a:ext cx="41148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defRPr sz="1600" b="1">
                <a:solidFill>
                  <a:srgbClr val="0097CC"/>
                </a:solidFill>
                <a:latin typeface="Aptos"/>
              </a:defRPr>
            </a:pPr>
            <a:r>
              <a:t>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4114800"/>
            <a:ext cx="1508760" cy="5943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200" b="1">
                <a:solidFill>
                  <a:srgbClr val="1A2332"/>
                </a:solidFill>
                <a:latin typeface="Aptos"/>
              </a:defRPr>
            </a:pPr>
            <a:r>
              <a:t>Luxury Residential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4800600"/>
            <a:ext cx="1481328" cy="8229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0">
                <a:solidFill>
                  <a:srgbClr val="5E6A78"/>
                </a:solidFill>
                <a:latin typeface="Aptos"/>
              </a:defRPr>
            </a:pPr>
            <a:r>
              <a:t>High-end villas and gated multi-story apartment communities.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42032" y="3063240"/>
            <a:ext cx="1901952" cy="2743200"/>
          </a:xfrm>
          <a:prstGeom prst="roundRect">
            <a:avLst/>
          </a:prstGeom>
          <a:solidFill>
            <a:srgbClr val="F6F8FB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743200" y="3383280"/>
            <a:ext cx="411480" cy="457200"/>
          </a:xfrm>
          <a:prstGeom prst="roundRect">
            <a:avLst/>
          </a:prstGeom>
          <a:solidFill>
            <a:srgbClr val="E4F5FC"/>
          </a:solidFill>
          <a:ln w="10160">
            <a:solidFill>
              <a:srgbClr val="E4F5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743200" y="3465576"/>
            <a:ext cx="41148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defRPr sz="1600" b="1">
                <a:solidFill>
                  <a:srgbClr val="0097CC"/>
                </a:solidFill>
                <a:latin typeface="Aptos"/>
              </a:defRPr>
            </a:pPr>
            <a:r>
              <a:t>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0" y="4114800"/>
            <a:ext cx="1508760" cy="5943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200" b="1">
                <a:solidFill>
                  <a:srgbClr val="1A2332"/>
                </a:solidFill>
                <a:latin typeface="Aptos"/>
              </a:defRPr>
            </a:pPr>
            <a:r>
              <a:t>Hospitality &amp; Resorts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4800600"/>
            <a:ext cx="1481328" cy="8229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0">
                <a:solidFill>
                  <a:srgbClr val="5E6A78"/>
                </a:solidFill>
                <a:latin typeface="Aptos"/>
              </a:defRPr>
            </a:pPr>
            <a:r>
              <a:t>Central hot water, silent plumbing, and high-pressure taps.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26864" y="3063240"/>
            <a:ext cx="1901952" cy="2743200"/>
          </a:xfrm>
          <a:prstGeom prst="roundRect">
            <a:avLst/>
          </a:prstGeom>
          <a:solidFill>
            <a:srgbClr val="F6F8FB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828031" y="3383280"/>
            <a:ext cx="411480" cy="457200"/>
          </a:xfrm>
          <a:prstGeom prst="roundRect">
            <a:avLst/>
          </a:prstGeom>
          <a:solidFill>
            <a:srgbClr val="E4F5FC"/>
          </a:solidFill>
          <a:ln w="10160">
            <a:solidFill>
              <a:srgbClr val="E4F5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828031" y="3465576"/>
            <a:ext cx="41148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defRPr sz="1600" b="1">
                <a:solidFill>
                  <a:srgbClr val="0097CC"/>
                </a:solidFill>
                <a:latin typeface="Aptos"/>
              </a:defRPr>
            </a:pPr>
            <a:r>
              <a:t>✚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28031" y="4114800"/>
            <a:ext cx="1508760" cy="5943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200" b="1">
                <a:solidFill>
                  <a:srgbClr val="1A2332"/>
                </a:solidFill>
                <a:latin typeface="Aptos"/>
              </a:defRPr>
            </a:pPr>
            <a:r>
              <a:t>Healthcare &amp; Labs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28031" y="4800600"/>
            <a:ext cx="1481328" cy="8229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0">
                <a:solidFill>
                  <a:srgbClr val="5E6A78"/>
                </a:solidFill>
                <a:latin typeface="Aptos"/>
              </a:defRPr>
            </a:pPr>
            <a:r>
              <a:t>Sterile water purification and high-capacity STP treatment.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711696" y="3063240"/>
            <a:ext cx="1901952" cy="2743200"/>
          </a:xfrm>
          <a:prstGeom prst="roundRect">
            <a:avLst/>
          </a:prstGeom>
          <a:solidFill>
            <a:srgbClr val="F6F8FB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6912864" y="3383280"/>
            <a:ext cx="411480" cy="457200"/>
          </a:xfrm>
          <a:prstGeom prst="roundRect">
            <a:avLst/>
          </a:prstGeom>
          <a:solidFill>
            <a:srgbClr val="E4F5FC"/>
          </a:solidFill>
          <a:ln w="10160">
            <a:solidFill>
              <a:srgbClr val="E4F5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912864" y="3465576"/>
            <a:ext cx="411480" cy="2286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defRPr sz="1600" b="1">
                <a:solidFill>
                  <a:srgbClr val="0097CC"/>
                </a:solidFill>
                <a:latin typeface="Aptos"/>
              </a:defRPr>
            </a:pPr>
            <a:r>
              <a:t>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912864" y="4114800"/>
            <a:ext cx="1508760" cy="5943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200" b="1">
                <a:solidFill>
                  <a:srgbClr val="1A2332"/>
                </a:solidFill>
                <a:latin typeface="Aptos"/>
              </a:defRPr>
            </a:pPr>
            <a:r>
              <a:t>Industrial Infrastructure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12864" y="4800600"/>
            <a:ext cx="1481328" cy="8229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0">
                <a:solidFill>
                  <a:srgbClr val="5E6A78"/>
                </a:solidFill>
                <a:latin typeface="Aptos"/>
              </a:defRPr>
            </a:pPr>
            <a:r>
              <a:t>Process water pumping, dewatering, and fluid recirculation.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438912"/>
            <a:ext cx="8229600" cy="2743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1">
                <a:solidFill>
                  <a:srgbClr val="0097CC"/>
                </a:solidFill>
                <a:latin typeface="Aptos"/>
              </a:defRPr>
            </a:pPr>
            <a:r>
              <a:t>LIFECYCLE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749808"/>
            <a:ext cx="8229600" cy="6400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300" b="1">
                <a:solidFill>
                  <a:srgbClr val="1A2332"/>
                </a:solidFill>
                <a:latin typeface="Aptos"/>
              </a:defRPr>
            </a:pPr>
            <a:r>
              <a:t>Turnkey Execution Protocol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3108960"/>
            <a:ext cx="1901952" cy="26974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" y="3108960"/>
            <a:ext cx="1901952" cy="64008"/>
          </a:xfrm>
          <a:prstGeom prst="rect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40080" y="3474720"/>
            <a:ext cx="137160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200" b="1">
                <a:solidFill>
                  <a:srgbClr val="0097CC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69080"/>
            <a:ext cx="150876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200" b="1">
                <a:solidFill>
                  <a:srgbClr val="1A2332"/>
                </a:solidFill>
                <a:latin typeface="Aptos"/>
              </a:defRPr>
            </a:pPr>
            <a:r>
              <a:t>Water Audit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663440"/>
            <a:ext cx="1481328" cy="9144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0">
                <a:solidFill>
                  <a:srgbClr val="5E6A78"/>
                </a:solidFill>
                <a:latin typeface="Aptos"/>
              </a:defRPr>
            </a:pPr>
            <a:r>
              <a:t>Testing incoming chemical parameters and pressure metrics.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42032" y="3108960"/>
            <a:ext cx="1901952" cy="26974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542032" y="3108960"/>
            <a:ext cx="1901952" cy="64008"/>
          </a:xfrm>
          <a:prstGeom prst="rect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724912" y="3474720"/>
            <a:ext cx="137160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200" b="1">
                <a:solidFill>
                  <a:srgbClr val="0097CC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24912" y="4069080"/>
            <a:ext cx="150876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200" b="1">
                <a:solidFill>
                  <a:srgbClr val="1A2332"/>
                </a:solidFill>
                <a:latin typeface="Aptos"/>
              </a:defRPr>
            </a:pPr>
            <a:r>
              <a:t>Custom Design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24912" y="4663440"/>
            <a:ext cx="1481328" cy="9144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0">
                <a:solidFill>
                  <a:srgbClr val="5E6A78"/>
                </a:solidFill>
                <a:latin typeface="Aptos"/>
              </a:defRPr>
            </a:pPr>
            <a:r>
              <a:t>Engineering tailored equipment for optimal yield and efficiency.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26864" y="3108960"/>
            <a:ext cx="1901952" cy="26974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4626864" y="3108960"/>
            <a:ext cx="1901952" cy="64008"/>
          </a:xfrm>
          <a:prstGeom prst="rect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809744" y="3474720"/>
            <a:ext cx="137160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200" b="1">
                <a:solidFill>
                  <a:srgbClr val="0097CC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09744" y="4069080"/>
            <a:ext cx="150876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200" b="1">
                <a:solidFill>
                  <a:srgbClr val="1A2332"/>
                </a:solidFill>
                <a:latin typeface="Aptos"/>
              </a:defRPr>
            </a:pPr>
            <a:r>
              <a:t>Supply &amp; Fit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09744" y="4663440"/>
            <a:ext cx="1481328" cy="9144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0">
                <a:solidFill>
                  <a:srgbClr val="5E6A78"/>
                </a:solidFill>
                <a:latin typeface="Aptos"/>
              </a:defRPr>
            </a:pPr>
            <a:r>
              <a:t>Precision installation using genuine OEM components.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711696" y="3108960"/>
            <a:ext cx="1901952" cy="269748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E1E7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6711696" y="3108960"/>
            <a:ext cx="1901952" cy="64008"/>
          </a:xfrm>
          <a:prstGeom prst="rect">
            <a:avLst/>
          </a:prstGeom>
          <a:solidFill>
            <a:srgbClr val="0097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894576" y="3474720"/>
            <a:ext cx="1371600" cy="41148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2200" b="1">
                <a:solidFill>
                  <a:srgbClr val="0097CC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94576" y="4069080"/>
            <a:ext cx="1508760" cy="50292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1200" b="1">
                <a:solidFill>
                  <a:srgbClr val="1A2332"/>
                </a:solidFill>
                <a:latin typeface="Aptos"/>
              </a:defRPr>
            </a:pPr>
            <a:r>
              <a:t>Commission &amp; AMC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94576" y="4663440"/>
            <a:ext cx="1481328" cy="91440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l">
              <a:defRPr sz="900" b="0">
                <a:solidFill>
                  <a:srgbClr val="5E6A78"/>
                </a:solidFill>
                <a:latin typeface="Aptos"/>
              </a:defRPr>
            </a:pPr>
            <a:r>
              <a:t>System testing and long-term preventive maintenance support.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9144000"/>
          </a:xfrm>
          <a:prstGeom prst="rect">
            <a:avLst/>
          </a:prstGeom>
          <a:solidFill>
            <a:srgbClr val="0B12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251960" y="2057400"/>
            <a:ext cx="640080" cy="777240"/>
          </a:xfrm>
          <a:prstGeom prst="roundRect">
            <a:avLst/>
          </a:prstGeom>
          <a:solidFill>
            <a:srgbClr val="10192D"/>
          </a:solidFill>
          <a:ln w="10160">
            <a:solidFill>
              <a:srgbClr val="1019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352544" y="2221992"/>
            <a:ext cx="438912" cy="3657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defRPr sz="2600" b="1">
                <a:solidFill>
                  <a:srgbClr val="2FC1F2"/>
                </a:solidFill>
                <a:latin typeface="Aptos"/>
              </a:defRPr>
            </a:pPr>
            <a:r>
              <a:t>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246120"/>
            <a:ext cx="7315200" cy="594360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defRPr sz="2400" b="1">
                <a:solidFill>
                  <a:srgbClr val="FFFFFF"/>
                </a:solidFill>
                <a:latin typeface="Aptos"/>
              </a:defRPr>
            </a:pPr>
            <a:r>
              <a:t>Partner With Deva Aqua Solutions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005072"/>
            <a:ext cx="7315200" cy="38404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defRPr sz="1000" b="0">
                <a:solidFill>
                  <a:srgbClr val="A9B6C8"/>
                </a:solidFill>
                <a:latin typeface="Aptos"/>
              </a:defRPr>
            </a:pPr>
            <a:r>
              <a:t>Authorized Global Dealer • 3M • Grundfos • Kehems • Susbio • Huliot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5074920"/>
            <a:ext cx="5120640" cy="685800"/>
          </a:xfrm>
          <a:prstGeom prst="roundRect">
            <a:avLst/>
          </a:prstGeom>
          <a:solidFill>
            <a:srgbClr val="10192D"/>
          </a:solidFill>
          <a:ln w="10160">
            <a:solidFill>
              <a:srgbClr val="1019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40280" y="5257800"/>
            <a:ext cx="4663440" cy="292608"/>
          </a:xfrm>
          <a:prstGeom prst="rect">
            <a:avLst/>
          </a:prstGeom>
          <a:noFill/>
        </p:spPr>
        <p:txBody>
          <a:bodyPr wrap="square" lIns="18288" tIns="18288" rIns="18288" bIns="18288" anchor="t">
            <a:spAutoFit/>
          </a:bodyPr>
          <a:lstStyle/>
          <a:p>
            <a:pPr algn="ctr">
              <a:defRPr sz="1100" b="1">
                <a:solidFill>
                  <a:srgbClr val="4DC4EC"/>
                </a:solidFill>
                <a:latin typeface="Aptos"/>
              </a:defRPr>
            </a:pPr>
            <a:r>
              <a:t>✉  admin@devaqua.in     ◉  www.devaqua.in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598</Words>
  <Application>Microsoft Office PowerPoint</Application>
  <PresentationFormat>Custom</PresentationFormat>
  <Paragraphs>130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Amit Kumar</dc:creator>
  <cp:keywords/>
  <dc:description>generated using python-pptx</dc:description>
  <cp:lastModifiedBy>Amit Kumar</cp:lastModifiedBy>
  <cp:revision>2</cp:revision>
  <cp:lastPrinted>2026-10-11T13:29:53Z</cp:lastPrinted>
  <dcterms:created xsi:type="dcterms:W3CDTF">2013-01-27T09:14:16Z</dcterms:created>
  <dcterms:modified xsi:type="dcterms:W3CDTF">2026-10-11T13:50:14Z</dcterms:modified>
  <cp:category/>
</cp:coreProperties>
</file>